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43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73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8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4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3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3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73DFA-EED0-444D-9CEB-2F10E2CD86FF}" type="datetimeFigureOut">
              <a:rPr lang="en-US" smtClean="0"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03331-2D92-462F-A2B1-077DF493A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5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r>
              <a:rPr lang="en-US" dirty="0" smtClean="0"/>
              <a:t>Ongoing projects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953000"/>
            <a:ext cx="6400800" cy="1752600"/>
          </a:xfrm>
        </p:spPr>
        <p:txBody>
          <a:bodyPr/>
          <a:lstStyle/>
          <a:p>
            <a:r>
              <a:rPr lang="en-US" dirty="0" smtClean="0"/>
              <a:t>Spenser Burrows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600"/>
            <a:ext cx="3124199" cy="297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62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731"/>
            <a:ext cx="8229600" cy="1143000"/>
          </a:xfrm>
        </p:spPr>
        <p:txBody>
          <a:bodyPr/>
          <a:lstStyle/>
          <a:p>
            <a:r>
              <a:rPr lang="en-US" dirty="0" smtClean="0"/>
              <a:t>Tasks spreadsheet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0772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spreadsheet “Tasks for Spenser” can be used to request changes to or report problems with the database system</a:t>
            </a:r>
          </a:p>
          <a:p>
            <a:r>
              <a:rPr lang="en-US" dirty="0" smtClean="0"/>
              <a:t>Links to this spreadsheet are located on the desktop of the </a:t>
            </a:r>
            <a:r>
              <a:rPr lang="en-US" dirty="0" err="1" smtClean="0"/>
              <a:t>pelletron</a:t>
            </a:r>
            <a:r>
              <a:rPr lang="en-US" dirty="0" smtClean="0"/>
              <a:t> control computer and on the server in Z:\DatabaseProject and Z:\burrowss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329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62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data import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75" y="1773382"/>
            <a:ext cx="4572000" cy="4525963"/>
          </a:xfrm>
        </p:spPr>
        <p:txBody>
          <a:bodyPr/>
          <a:lstStyle/>
          <a:p>
            <a:r>
              <a:rPr lang="en-US" dirty="0" smtClean="0"/>
              <a:t>An import VI exists that is capable of importing old </a:t>
            </a:r>
            <a:r>
              <a:rPr lang="en-US" dirty="0" err="1" smtClean="0"/>
              <a:t>labview</a:t>
            </a:r>
            <a:r>
              <a:rPr lang="en-US" dirty="0" smtClean="0"/>
              <a:t> waveform files or data from old .</a:t>
            </a:r>
            <a:r>
              <a:rPr lang="en-US" dirty="0" err="1" smtClean="0"/>
              <a:t>csv</a:t>
            </a:r>
            <a:r>
              <a:rPr lang="en-US" dirty="0" smtClean="0"/>
              <a:t> files into the databas</a:t>
            </a:r>
            <a:r>
              <a:rPr lang="en-US" dirty="0"/>
              <a:t>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6" t="33305" r="22559" b="11661"/>
          <a:stretch/>
        </p:blipFill>
        <p:spPr bwMode="auto">
          <a:xfrm>
            <a:off x="5029200" y="1752600"/>
            <a:ext cx="4049486" cy="420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184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interlock system redesign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4" descr="http://web.mail.comcast.net/service/home/~/IMAG0861.jpg?auth=co&amp;loc=en_US&amp;id=113880&amp;part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26" y="1523999"/>
            <a:ext cx="8077200" cy="483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2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database interface</a:t>
            </a:r>
            <a:endParaRPr lang="en-US" dirty="0"/>
          </a:p>
        </p:txBody>
      </p:sp>
      <p:pic>
        <p:nvPicPr>
          <p:cNvPr id="6147" name="Picture 3" descr="Z:\DatabaseProject\Database\Documentation\IDL test distrib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54864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11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stepper motor control</a:t>
            </a:r>
            <a:endParaRPr lang="en-US" dirty="0"/>
          </a:p>
        </p:txBody>
      </p:sp>
      <p:pic>
        <p:nvPicPr>
          <p:cNvPr id="4098" name="Picture 2" descr="C:\Users\Chris\Downloads\IMAG08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315200" cy="43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62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-1143000"/>
            <a:ext cx="8229600" cy="8001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9500" baseline="-25000" dirty="0" smtClean="0"/>
              <a:t>?</a:t>
            </a:r>
            <a:endParaRPr lang="en-US" sz="59500" baseline="-25000" dirty="0"/>
          </a:p>
        </p:txBody>
      </p:sp>
    </p:spTree>
    <p:extLst>
      <p:ext uri="{BB962C8B-B14F-4D97-AF65-F5344CB8AC3E}">
        <p14:creationId xmlns:p14="http://schemas.microsoft.com/office/powerpoint/2010/main" val="139673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92</Words>
  <Application>Microsoft Office PowerPoint</Application>
  <PresentationFormat>On-screen Show (4:3)</PresentationFormat>
  <Paragraphs>11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Ongoing projects update</vt:lpstr>
      <vt:lpstr>Tasks spreadsheet</vt:lpstr>
      <vt:lpstr>Old data import</vt:lpstr>
      <vt:lpstr>Possible interlock system redesign</vt:lpstr>
      <vt:lpstr>Internet database interface</vt:lpstr>
      <vt:lpstr>Labview stepper motor control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3</cp:revision>
  <dcterms:created xsi:type="dcterms:W3CDTF">2012-12-13T00:29:38Z</dcterms:created>
  <dcterms:modified xsi:type="dcterms:W3CDTF">2012-12-13T00:49:50Z</dcterms:modified>
</cp:coreProperties>
</file>